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3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4.xml" ContentType="application/inkml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12.xml" ContentType="application/vnd.openxmlformats-officedocument.drawingml.chart+xml"/>
  <Override PartName="/ppt/ink/ink11.xml" ContentType="application/inkml+xml"/>
  <Override PartName="/ppt/ink/ink12.xml" ContentType="application/inkml+xml"/>
  <Override PartName="/ppt/ink/ink13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4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6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17.xml" ContentType="application/inkml+xml"/>
  <Override PartName="/ppt/notesSlides/notesSlide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9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2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23.xml" ContentType="application/inkml+xml"/>
  <Override PartName="/ppt/notesSlides/notesSlide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ink/ink24.xml" ContentType="application/inkml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0.xml" ContentType="application/vnd.openxmlformats-officedocument.presentationml.notesSlide+xml"/>
  <Override PartName="/ppt/ink/ink25.xml" ContentType="application/inkml+xml"/>
  <Override PartName="/ppt/notesSlides/notesSlide11.xml" ContentType="application/vnd.openxmlformats-officedocument.presentationml.notesSlide+xml"/>
  <Override PartName="/ppt/ink/ink26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ink/ink27.xml" ContentType="application/inkml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ink/ink28.xml" ContentType="application/inkml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ink/ink29.xml" ContentType="application/inkml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5"/>
  </p:notesMasterIdLst>
  <p:sldIdLst>
    <p:sldId id="634" r:id="rId4"/>
    <p:sldId id="623" r:id="rId5"/>
    <p:sldId id="624" r:id="rId6"/>
    <p:sldId id="479" r:id="rId7"/>
    <p:sldId id="563" r:id="rId8"/>
    <p:sldId id="565" r:id="rId9"/>
    <p:sldId id="616" r:id="rId10"/>
    <p:sldId id="627" r:id="rId11"/>
    <p:sldId id="625" r:id="rId12"/>
    <p:sldId id="566" r:id="rId13"/>
    <p:sldId id="567" r:id="rId14"/>
    <p:sldId id="568" r:id="rId15"/>
    <p:sldId id="569" r:id="rId16"/>
    <p:sldId id="570" r:id="rId17"/>
    <p:sldId id="630" r:id="rId18"/>
    <p:sldId id="631" r:id="rId19"/>
    <p:sldId id="571" r:id="rId20"/>
    <p:sldId id="572" r:id="rId21"/>
    <p:sldId id="573" r:id="rId22"/>
    <p:sldId id="574" r:id="rId23"/>
    <p:sldId id="575" r:id="rId24"/>
    <p:sldId id="618" r:id="rId25"/>
    <p:sldId id="632" r:id="rId26"/>
    <p:sldId id="576" r:id="rId27"/>
    <p:sldId id="577" r:id="rId28"/>
    <p:sldId id="578" r:id="rId29"/>
    <p:sldId id="579" r:id="rId30"/>
    <p:sldId id="609" r:id="rId31"/>
    <p:sldId id="613" r:id="rId32"/>
    <p:sldId id="612" r:id="rId33"/>
    <p:sldId id="615" r:id="rId34"/>
    <p:sldId id="580" r:id="rId35"/>
    <p:sldId id="581" r:id="rId36"/>
    <p:sldId id="582" r:id="rId37"/>
    <p:sldId id="583" r:id="rId38"/>
    <p:sldId id="584" r:id="rId39"/>
    <p:sldId id="585" r:id="rId40"/>
    <p:sldId id="586" r:id="rId41"/>
    <p:sldId id="587" r:id="rId42"/>
    <p:sldId id="588" r:id="rId43"/>
    <p:sldId id="589" r:id="rId44"/>
    <p:sldId id="590" r:id="rId45"/>
    <p:sldId id="591" r:id="rId46"/>
    <p:sldId id="592" r:id="rId47"/>
    <p:sldId id="593" r:id="rId48"/>
    <p:sldId id="594" r:id="rId49"/>
    <p:sldId id="595" r:id="rId50"/>
    <p:sldId id="596" r:id="rId51"/>
    <p:sldId id="597" r:id="rId52"/>
    <p:sldId id="598" r:id="rId53"/>
    <p:sldId id="599" r:id="rId54"/>
    <p:sldId id="600" r:id="rId55"/>
    <p:sldId id="601" r:id="rId56"/>
    <p:sldId id="602" r:id="rId57"/>
    <p:sldId id="603" r:id="rId58"/>
    <p:sldId id="604" r:id="rId59"/>
    <p:sldId id="605" r:id="rId60"/>
    <p:sldId id="606" r:id="rId61"/>
    <p:sldId id="607" r:id="rId62"/>
    <p:sldId id="633" r:id="rId63"/>
    <p:sldId id="622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>
      <p:cViewPr varScale="1">
        <p:scale>
          <a:sx n="118" d="100"/>
          <a:sy n="118" d="100"/>
        </p:scale>
        <p:origin x="307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237864"/>
        <c:axId val="238240608"/>
      </c:scatterChart>
      <c:valAx>
        <c:axId val="23823786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38240608"/>
        <c:crosses val="autoZero"/>
        <c:crossBetween val="midCat"/>
      </c:valAx>
      <c:valAx>
        <c:axId val="23824060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3823786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0059696"/>
        <c:axId val="340060088"/>
      </c:scatterChart>
      <c:valAx>
        <c:axId val="340059696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40060088"/>
        <c:crosses val="autoZero"/>
        <c:crossBetween val="midCat"/>
        <c:majorUnit val="0.5"/>
      </c:valAx>
      <c:valAx>
        <c:axId val="340060088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4005969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0060872"/>
        <c:axId val="340061264"/>
      </c:scatterChart>
      <c:valAx>
        <c:axId val="34006087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40061264"/>
        <c:crosses val="autoZero"/>
        <c:crossBetween val="midCat"/>
        <c:majorUnit val="1"/>
      </c:valAx>
      <c:valAx>
        <c:axId val="34006126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4006087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0062832"/>
        <c:axId val="340063616"/>
      </c:scatterChart>
      <c:valAx>
        <c:axId val="34006283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340063616"/>
        <c:crosses val="autoZero"/>
        <c:crossBetween val="midCat"/>
      </c:valAx>
      <c:valAx>
        <c:axId val="34006361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34006283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242176"/>
        <c:axId val="238242568"/>
      </c:scatterChart>
      <c:valAx>
        <c:axId val="23824217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38242568"/>
        <c:crosses val="autoZero"/>
        <c:crossBetween val="midCat"/>
      </c:valAx>
      <c:valAx>
        <c:axId val="23824256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3824217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243744"/>
        <c:axId val="238244136"/>
      </c:scatterChart>
      <c:valAx>
        <c:axId val="2382437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38244136"/>
        <c:crosses val="autoZero"/>
        <c:crossBetween val="midCat"/>
        <c:majorUnit val="1"/>
      </c:valAx>
      <c:valAx>
        <c:axId val="2382441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38243744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185936"/>
        <c:axId val="339186328"/>
      </c:scatterChart>
      <c:valAx>
        <c:axId val="33918593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39186328"/>
        <c:crosses val="autoZero"/>
        <c:crossBetween val="midCat"/>
        <c:majorUnit val="1"/>
      </c:valAx>
      <c:valAx>
        <c:axId val="3391863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39185936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187112"/>
        <c:axId val="339187504"/>
      </c:scatterChart>
      <c:valAx>
        <c:axId val="33918711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39187504"/>
        <c:crosses val="autoZero"/>
        <c:crossBetween val="midCat"/>
        <c:majorUnit val="1"/>
      </c:valAx>
      <c:valAx>
        <c:axId val="3391875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3918711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188288"/>
        <c:axId val="339189856"/>
      </c:scatterChart>
      <c:valAx>
        <c:axId val="33918828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39189856"/>
        <c:crosses val="autoZero"/>
        <c:crossBetween val="midCat"/>
        <c:majorUnit val="1"/>
      </c:valAx>
      <c:valAx>
        <c:axId val="339189856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391882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191032"/>
        <c:axId val="339191424"/>
      </c:scatterChart>
      <c:valAx>
        <c:axId val="33919103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39191424"/>
        <c:crosses val="autoZero"/>
        <c:crossBetween val="midCat"/>
        <c:majorUnit val="0.5"/>
      </c:valAx>
      <c:valAx>
        <c:axId val="3391914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391910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192600"/>
        <c:axId val="339192992"/>
      </c:scatterChart>
      <c:valAx>
        <c:axId val="33919260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39192992"/>
        <c:crosses val="autoZero"/>
        <c:crossBetween val="midCat"/>
        <c:majorUnit val="1"/>
      </c:valAx>
      <c:valAx>
        <c:axId val="33919299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3919260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0058520"/>
        <c:axId val="340058912"/>
      </c:scatterChart>
      <c:valAx>
        <c:axId val="34005852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40058912"/>
        <c:crosses val="autoZero"/>
        <c:crossBetween val="midCat"/>
        <c:majorUnit val="0.5"/>
      </c:valAx>
      <c:valAx>
        <c:axId val="34005891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4005852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2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899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5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3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6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5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59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1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19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2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4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19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1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3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199">19175 11883 9993,'0'0'2498,"0"19"-1921,0 2 1249,0-2-225,0 0-896,0 22-449,0-1-288,20-20 64,0 19-192,0 1-321,0-20-447,-1 0-1315,1-20-3010</inkml:trace>
  <inkml:trace contextRef="#ctx0" brushRef="#br2" timeOffset="136972.8339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89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09">21954 12161 12235,'0'39'673,"-20"1"224,20 20 1120,0 0-287,0-1-609,0-19-448,0 0-417,0 19-224,0 1-32,0 19-96,0-19-577,0 0-159,0-21-386,20 0-543,-20-18-1859,21-21-3875</inkml:trace>
  <inkml:trace contextRef="#ctx0" brushRef="#br2" timeOffset="138999.9499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3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6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49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8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1">3791 12518 14477,'-41'40'385,"21"-40"-738,20 20 994,-20-20 512,40 0-160,-20 20-449,20-20-95,21 0-321,-3 0-224,3-20-801,-21 20-1473,19 0-1954,1 0-6405</inkml:trace>
  <inkml:trace contextRef="#ctx0" brushRef="#br1" timeOffset="23660.3531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1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2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5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59">15562 815 13965,'-40'19'512,"21"-19"-448,19 0 1538,0 0-449,19 0-705,1-19-191,20-2-129,-1-18 128,2-1-256,17-20-32,-17 21-96,-21-21-609,0 21-864,-1 19-1570,-19-20-6727</inkml:trace>
  <inkml:trace contextRef="#ctx0" brushRef="#br2" timeOffset="68761.9323">14331 1331 14958,'-20'0'480,"20"0"577,0 21 577,0-21-1090,20-21-256,1 21-95,17-40 95,3 20-160,38-19 32,-19-21-192,19 20 0,0-19-224,0 19-673,-18-19 0,-2 18-801,-19 2-800,-1 20-1698</inkml:trace>
  <inkml:trace contextRef="#ctx0" brushRef="#br2" timeOffset="68991.9457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19">20883 8028 14830,'-60'19'992,"39"-19"-767,21 0 2049,0 0-416,21-19-1282,-1 19-448,20-41 32,19 2 1,20-1-161,-18 0 64,-3 1-32,3-1 64,-42 20-224,21 0-193,-20 20-543,-20-19-994,0 19-1890,0 19-4452</inkml:trace>
  <inkml:trace contextRef="#ctx0" brushRef="#br2" timeOffset="77986.4604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1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7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2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3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3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3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3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3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3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3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3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">20466 5981 1505,'20'40'10442,"-20"-40"-9866,0 19 1570,0 21 257,0-20-1378,0 20-673,-20-20-288,20 20 64,0-21-128,0 1 0,20-20-256,-20 21-545,0-21-961,0-21-1601,0 21-7079</inkml:trace>
  <inkml:trace contextRef="#ctx0" brushRef="#br1" timeOffset="199235.3953">20664 5822 17552,'0'0'737,"0"0"-801,0 0 1761,21-19-1088,-3 19-577,23 0-128,-1 0-96,-22 0-865,3 0-1378,-1 0-1697,0 19-8359</inkml:trace>
  <inkml:trace contextRef="#ctx0" brushRef="#br1" timeOffset="199372.4033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4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4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8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69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198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6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7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1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6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6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4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4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4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1">20545 5326 10057,'-20'0'0,"20"0"1313,-20 19 385,20 1-897,-19-1-321,-1 22-64,0-2-223,0 1-129,20 0-224,-20-20-1602,20 19-3683</inkml:trace>
  <inkml:trace contextRef="#ctx0" brushRef="#br1" timeOffset="20251.1581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1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4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7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2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2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1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4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1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7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4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7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77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4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2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6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3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2">12406 5007 10025,'-20'0'1409,"20"0"-448,0 0 1313,20 0-960,-20 0-129,40 0-1057,-21 0 32,21 20 64,0-20-192,-1 20-32,1-20 32,-1 20-64,1-20-128,-19 0-96,-1 0-417,-2 0-736,-18 0-1025,0 0-3044</inkml:trace>
  <inkml:trace contextRef="#ctx0" brushRef="#br2" timeOffset="37112.1225">12724 4789 10602,'-41'60'416,"21"-41"-384,2 21 1890,-23 20-321,1-21-1024,21 21-673,-1-20 0,0 0-961,0 20-3716</inkml:trace>
  <inkml:trace contextRef="#ctx0" brushRef="#br0" timeOffset="43637.4955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5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2">18541 6855 2722,'18'20'-897,"-18"-40"865,0 20-1760</inkml:trace>
  <inkml:trace contextRef="#ctx0" brushRef="#br0" timeOffset="46270.6465">18480 6875 1697,'0'0'4548,"0"0"-4740,0 0-96,0 0-4132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2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1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5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1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1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8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1">14252 4789 15406,'0'0'865,"0"0"-1025,0 0 288,0 0-128,0 0-1057,20 0-2498,-20 0-7080</inkml:trace>
  <inkml:trace contextRef="#ctx0" brushRef="#br1" timeOffset="26565.5189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5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2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2">23165 7948 13901,'20'0'-96,"0"0"1056,1 0 1443,17 0-1250,3 0-513,-3 0-223,-17-20-129,19 20-224,-1 0-544,1 0-1250,0 0-1409,-20 0-4708</inkml:trace>
  <inkml:trace contextRef="#ctx0" brushRef="#br1" timeOffset="64163.6698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1">11076 10849 10409,'0'0'673,"-21"-19"448,21 19 417,0 0-353,0-20-417,21 20-383,-1 0-257,0 0-64,39 0-32,-19 0 0,39 20-64,-20-20 64,22 0 0,-2 0-32,-20 0-192,20 0-353,-39-20-416,0 20-800,-1 0-1987</inkml:trace>
  <inkml:trace contextRef="#ctx0" brushRef="#br1" timeOffset="70568.0361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59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5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1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4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7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7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3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3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39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37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6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4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48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2">6192 11684 10762,'40'20'352,"-1"-20"-96,1 20 673,19-20-32,2 0-449,-2 0-448,1 20-1473,-21-20-3556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5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3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8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57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5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1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3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3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45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3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3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8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09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2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5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4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399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19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4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59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2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18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3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19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4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5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5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6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49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1">10818 5981 13484,'0'20'2114,"0"19"-2082,0-19 225,0 20 768,0-20-641,19 20-448,-19-21-96,20 2-321,0-2-640,0-19-1121,-20-19-4036</inkml:trace>
  <inkml:trace contextRef="#ctx0" brushRef="#br0" timeOffset="20291.1604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89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89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4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1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2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5">10620 9498 9320,'-20'19'2851,"20"-19"-2883,38 21 128,3-21 929,18 0 192,21 0-320,19 0-416,1-21-65,-1 21 96,20 0 33,-19 0-161,-21-19-384,0 19-128,-20 0-96,-19 0-737,-20 0-1730,-20 0-3554</inkml:trace>
  <inkml:trace contextRef="#ctx0" brushRef="#br0" timeOffset="37898.167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5">12724 10174 13612,'20'0'0,"-2"0"-768,23 0 608,-1 0 192,-1 0-289,-19 0-2241,20-20-7462</inkml:trace>
  <inkml:trace contextRef="#ctx0" brushRef="#br0" timeOffset="39125.2372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">13497 10293 13965,'20'40'160,"-20"-20"96,0-1 929,21 2-704,-21-21-866,20 19-1569,-2-19-1217,2 0-1441</inkml:trace>
  <inkml:trace contextRef="#ctx0" brushRef="#br0" timeOffset="40148.2962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2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09">16933 9180 12812,'0'60'929,"-20"-40"-962,20 19 482,0-19 256,0 0-577,20 20-481,-2-40-704,-18 19-416,21-19-1250,-1 0-5701</inkml:trace>
  <inkml:trace contextRef="#ctx0" brushRef="#br0" timeOffset="43698.4992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5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07">11116 11267 11306,'0'0'1089,"0"20"-768,-20-1 1376,20 21-416,0 0-480,0-1-513,20 1-192,-20 0-96,19 0 33,1 0-418,-20 0-704,20-20-1665,-20 19-2307</inkml:trace>
  <inkml:trace contextRef="#ctx0" brushRef="#br0" timeOffset="47788.7328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09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08">16733 11366 13965,'-39'-20'993,"39"20"-961,0-20-32,0 20-289,0 0-2625,0 20-4870</inkml:trace>
  <inkml:trace contextRef="#ctx0" brushRef="#br0" timeOffset="53039.0335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6">21697 11267 15086,'-20'20'448,"20"19"-416,0-19 192,0 0 33,20 20-353,-20-21-993,19 2-1122,1-2-95,0-19-1089</inkml:trace>
  <inkml:trace contextRef="#ctx0" brushRef="#br0" timeOffset="57230.2732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3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4">18342 1232 13484,'0'20'-256,"19"-1"736,-19 1 738,0 0-770,0 0-288,0 20-64,20-20-64,-20-1-192,20 1-544,0 20-1955,0-20-5124</inkml:trace>
  <inkml:trace contextRef="#ctx0" brushRef="#br0" timeOffset="441.025">18897 1410 12523,'20'-19'96,"-20"19"-96,-20 0 1154,-19 19-97,-1 1-545,0 20-32,21 0-95,-21 20 63,20-1-63,0 1-97,20-1-160,0-19-32,40 0-96,0 19-192,19-38-385,0 18-704,22-19-2114,-23-20-6310</inkml:trace>
  <inkml:trace contextRef="#ctx0" brushRef="#br0" timeOffset="722.0409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1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5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2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4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1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1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1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4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76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49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8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1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8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29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2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35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3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08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2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4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6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4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6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29">23185 11505 7559,'0'0'5541,"0"0"-5637,0 21 640,-20-2 1314,20 1-929,0 0-385,-20 0 1,20 20-225,0-1-192,0-19-128,0 0-160,0 0-673,0 0-960,0-1-1602</inkml:trace>
  <inkml:trace contextRef="#ctx0" brushRef="#br0" timeOffset="43553.4909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3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2">16058 12618 2626,'-20'20'6278,"20"-20"-6022,0 0 641,0 0 929,20-20-481,1 20-768,19-20-65,-22 20-64,23 0-159,-1 0-97,19 20-224,-19-20 32,-1 0-160,22 20-705,-23-1-1025,3-19-2498</inkml:trace>
  <inkml:trace contextRef="#ctx0" brushRef="#br0" timeOffset="47966.7432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2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4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8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8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45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69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1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66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7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4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48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1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12/5/2014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14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47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3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4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1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34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4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2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8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95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3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3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image" Target="../media/image13.png"/><Relationship Id="rId1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tags" Target="../tags/tag12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tags" Target="../tags/tag14.xml"/><Relationship Id="rId16" Type="http://schemas.openxmlformats.org/officeDocument/2006/relationships/image" Target="../media/image21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6.png"/><Relationship Id="rId18" Type="http://schemas.openxmlformats.org/officeDocument/2006/relationships/customXml" Target="../ink/ink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23.xml"/><Relationship Id="rId16" Type="http://schemas.openxmlformats.org/officeDocument/2006/relationships/image" Target="../media/image29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5.png"/><Relationship Id="rId5" Type="http://schemas.openxmlformats.org/officeDocument/2006/relationships/tags" Target="../tags/tag26.xml"/><Relationship Id="rId15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8.emf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6.png"/><Relationship Id="rId18" Type="http://schemas.openxmlformats.org/officeDocument/2006/relationships/chart" Target="../charts/chart7.xml"/><Relationship Id="rId3" Type="http://schemas.openxmlformats.org/officeDocument/2006/relationships/tags" Target="../tags/tag32.xml"/><Relationship Id="rId21" Type="http://schemas.openxmlformats.org/officeDocument/2006/relationships/image" Target="../media/image29.png"/><Relationship Id="rId7" Type="http://schemas.openxmlformats.org/officeDocument/2006/relationships/tags" Target="../tags/tag36.xml"/><Relationship Id="rId12" Type="http://schemas.openxmlformats.org/officeDocument/2006/relationships/chart" Target="../charts/chart6.xml"/><Relationship Id="rId17" Type="http://schemas.openxmlformats.org/officeDocument/2006/relationships/image" Target="../media/image34.png"/><Relationship Id="rId2" Type="http://schemas.openxmlformats.org/officeDocument/2006/relationships/tags" Target="../tags/tag31.xml"/><Relationship Id="rId16" Type="http://schemas.openxmlformats.org/officeDocument/2006/relationships/image" Target="../media/image33.png"/><Relationship Id="rId20" Type="http://schemas.openxmlformats.org/officeDocument/2006/relationships/image" Target="../media/image10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15" Type="http://schemas.openxmlformats.org/officeDocument/2006/relationships/image" Target="../media/image32.png"/><Relationship Id="rId10" Type="http://schemas.openxmlformats.org/officeDocument/2006/relationships/tags" Target="../tags/tag39.xml"/><Relationship Id="rId19" Type="http://schemas.openxmlformats.org/officeDocument/2006/relationships/image" Target="../media/image35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33.png"/><Relationship Id="rId18" Type="http://schemas.openxmlformats.org/officeDocument/2006/relationships/customXml" Target="../ink/ink5.xml"/><Relationship Id="rId3" Type="http://schemas.openxmlformats.org/officeDocument/2006/relationships/tags" Target="../tags/tag42.xml"/><Relationship Id="rId21" Type="http://schemas.openxmlformats.org/officeDocument/2006/relationships/image" Target="../media/image27.emf"/><Relationship Id="rId7" Type="http://schemas.openxmlformats.org/officeDocument/2006/relationships/tags" Target="../tags/tag46.xml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tags" Target="../tags/tag41.xml"/><Relationship Id="rId16" Type="http://schemas.openxmlformats.org/officeDocument/2006/relationships/chart" Target="../charts/chart9.xml"/><Relationship Id="rId20" Type="http://schemas.openxmlformats.org/officeDocument/2006/relationships/customXml" Target="../ink/ink6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16.png"/><Relationship Id="rId5" Type="http://schemas.openxmlformats.org/officeDocument/2006/relationships/tags" Target="../tags/tag44.xml"/><Relationship Id="rId15" Type="http://schemas.openxmlformats.org/officeDocument/2006/relationships/image" Target="../media/image31.png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9" Type="http://schemas.openxmlformats.org/officeDocument/2006/relationships/image" Target="../media/image26.emf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4.png"/><Relationship Id="rId22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" Type="http://schemas.openxmlformats.org/officeDocument/2006/relationships/tags" Target="../tags/tag50.xml"/><Relationship Id="rId21" Type="http://schemas.openxmlformats.org/officeDocument/2006/relationships/image" Target="../media/image30.emf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1.png"/><Relationship Id="rId2" Type="http://schemas.openxmlformats.org/officeDocument/2006/relationships/tags" Target="../tags/tag49.xml"/><Relationship Id="rId16" Type="http://schemas.openxmlformats.org/officeDocument/2006/relationships/chart" Target="../charts/chart11.xml"/><Relationship Id="rId20" Type="http://schemas.openxmlformats.org/officeDocument/2006/relationships/customXml" Target="../ink/ink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35.png"/><Relationship Id="rId5" Type="http://schemas.openxmlformats.org/officeDocument/2006/relationships/tags" Target="../tags/tag52.xml"/><Relationship Id="rId15" Type="http://schemas.openxmlformats.org/officeDocument/2006/relationships/image" Target="../media/image34.png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9" Type="http://schemas.openxmlformats.org/officeDocument/2006/relationships/image" Target="../media/image26.emf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7.png"/><Relationship Id="rId22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60.xml"/><Relationship Id="rId7" Type="http://schemas.openxmlformats.org/officeDocument/2006/relationships/image" Target="../media/image1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2.png"/><Relationship Id="rId18" Type="http://schemas.openxmlformats.org/officeDocument/2006/relationships/image" Target="../media/image38.e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41.png"/><Relationship Id="rId17" Type="http://schemas.openxmlformats.org/officeDocument/2006/relationships/customXml" Target="../ink/ink11.xml"/><Relationship Id="rId2" Type="http://schemas.openxmlformats.org/officeDocument/2006/relationships/tags" Target="../tags/tag63.xml"/><Relationship Id="rId16" Type="http://schemas.openxmlformats.org/officeDocument/2006/relationships/chart" Target="../charts/chart12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40.png"/><Relationship Id="rId5" Type="http://schemas.openxmlformats.org/officeDocument/2006/relationships/tags" Target="../tags/tag66.xml"/><Relationship Id="rId1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tags" Target="../tags/tag65.xml"/><Relationship Id="rId9" Type="http://schemas.openxmlformats.org/officeDocument/2006/relationships/image" Target="../media/image16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13.xml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4.emf"/><Relationship Id="rId3" Type="http://schemas.openxmlformats.org/officeDocument/2006/relationships/tags" Target="../tags/tag71.xml"/><Relationship Id="rId7" Type="http://schemas.openxmlformats.org/officeDocument/2006/relationships/image" Target="../media/image45.png"/><Relationship Id="rId12" Type="http://schemas.openxmlformats.org/officeDocument/2006/relationships/customXml" Target="../ink/ink14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72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7.emf"/><Relationship Id="rId3" Type="http://schemas.openxmlformats.org/officeDocument/2006/relationships/tags" Target="../tags/tag75.xml"/><Relationship Id="rId7" Type="http://schemas.openxmlformats.org/officeDocument/2006/relationships/image" Target="../media/image47.png"/><Relationship Id="rId12" Type="http://schemas.openxmlformats.org/officeDocument/2006/relationships/customXml" Target="../ink/ink1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6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76.xm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0.emf"/><Relationship Id="rId3" Type="http://schemas.openxmlformats.org/officeDocument/2006/relationships/tags" Target="../tags/tag79.xml"/><Relationship Id="rId7" Type="http://schemas.openxmlformats.org/officeDocument/2006/relationships/image" Target="../media/image49.png"/><Relationship Id="rId12" Type="http://schemas.openxmlformats.org/officeDocument/2006/relationships/customXml" Target="../ink/ink16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80.xml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3.emf"/><Relationship Id="rId3" Type="http://schemas.openxmlformats.org/officeDocument/2006/relationships/tags" Target="../tags/tag83.xml"/><Relationship Id="rId7" Type="http://schemas.openxmlformats.org/officeDocument/2006/relationships/image" Target="../media/image51.png"/><Relationship Id="rId12" Type="http://schemas.openxmlformats.org/officeDocument/2006/relationships/customXml" Target="../ink/ink1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50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84.xml"/><Relationship Id="rId9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87.xml"/><Relationship Id="rId7" Type="http://schemas.openxmlformats.org/officeDocument/2006/relationships/image" Target="../media/image41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89.xml"/><Relationship Id="rId10" Type="http://schemas.openxmlformats.org/officeDocument/2006/relationships/customXml" Target="../ink/ink18.xml"/><Relationship Id="rId4" Type="http://schemas.openxmlformats.org/officeDocument/2006/relationships/tags" Target="../tags/tag88.xml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92.xml"/><Relationship Id="rId7" Type="http://schemas.openxmlformats.org/officeDocument/2006/relationships/image" Target="../media/image55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3.xml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em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customXml" Target="../ink/ink2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98.xml"/><Relationship Id="rId7" Type="http://schemas.openxmlformats.org/officeDocument/2006/relationships/customXml" Target="../ink/ink2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0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01.xml"/><Relationship Id="rId7" Type="http://schemas.openxmlformats.org/officeDocument/2006/relationships/image" Target="../media/image61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tags" Target="../tags/tag105.xml"/><Relationship Id="rId7" Type="http://schemas.openxmlformats.org/officeDocument/2006/relationships/image" Target="../media/image35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3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64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0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tags" Target="../tags/tag111.xml"/><Relationship Id="rId7" Type="http://schemas.openxmlformats.org/officeDocument/2006/relationships/image" Target="../media/image67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../media/image3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6.emf"/><Relationship Id="rId3" Type="http://schemas.openxmlformats.org/officeDocument/2006/relationships/tags" Target="../tags/tag117.xml"/><Relationship Id="rId7" Type="http://schemas.openxmlformats.org/officeDocument/2006/relationships/image" Target="../media/image71.png"/><Relationship Id="rId12" Type="http://schemas.openxmlformats.org/officeDocument/2006/relationships/customXml" Target="../ink/ink2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0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18.xml"/><Relationship Id="rId9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image" Target="../media/image45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2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22.xml"/><Relationship Id="rId9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0.emf"/><Relationship Id="rId3" Type="http://schemas.openxmlformats.org/officeDocument/2006/relationships/tags" Target="../tags/tag125.xml"/><Relationship Id="rId7" Type="http://schemas.openxmlformats.org/officeDocument/2006/relationships/image" Target="../media/image74.png"/><Relationship Id="rId12" Type="http://schemas.openxmlformats.org/officeDocument/2006/relationships/customXml" Target="../ink/ink28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3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26.xml"/><Relationship Id="rId9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9.xml"/><Relationship Id="rId7" Type="http://schemas.openxmlformats.org/officeDocument/2006/relationships/image" Target="../media/image76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75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30.xml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33.xml"/><Relationship Id="rId7" Type="http://schemas.openxmlformats.org/officeDocument/2006/relationships/image" Target="../media/image49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7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34.xml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37.xml"/><Relationship Id="rId7" Type="http://schemas.openxmlformats.org/officeDocument/2006/relationships/image" Target="../media/image47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8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38.xml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41.xml"/><Relationship Id="rId7" Type="http://schemas.openxmlformats.org/officeDocument/2006/relationships/image" Target="../media/image80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79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42.xml"/><Relationship Id="rId9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45.xml"/><Relationship Id="rId7" Type="http://schemas.openxmlformats.org/officeDocument/2006/relationships/image" Target="../media/image51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81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46.xml"/><Relationship Id="rId9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0.emf"/><Relationship Id="rId3" Type="http://schemas.openxmlformats.org/officeDocument/2006/relationships/tags" Target="../tags/tag149.xml"/><Relationship Id="rId7" Type="http://schemas.openxmlformats.org/officeDocument/2006/relationships/image" Target="../media/image83.png"/><Relationship Id="rId12" Type="http://schemas.openxmlformats.org/officeDocument/2006/relationships/customXml" Target="../ink/ink2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82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1.png"/><Relationship Id="rId4" Type="http://schemas.openxmlformats.org/officeDocument/2006/relationships/tags" Target="../tags/tag150.xml"/><Relationship Id="rId9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53.xml"/><Relationship Id="rId7" Type="http://schemas.openxmlformats.org/officeDocument/2006/relationships/image" Target="../media/image10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p:pic>
        <p:nvPicPr>
          <p:cNvPr id="4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44" y="312613"/>
            <a:ext cx="1187872" cy="1187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1"/>
          <p:cNvSpPr txBox="1"/>
          <p:nvPr/>
        </p:nvSpPr>
        <p:spPr>
          <a:xfrm>
            <a:off x="5248272" y="199312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to measure the performance of the linear fit ?  </a:t>
            </a:r>
            <a:endParaRPr lang="en-US" sz="3200" dirty="0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73" y="350035"/>
            <a:ext cx="1854994" cy="381000"/>
          </a:xfrm>
          <a:prstGeom prst="rect">
            <a:avLst/>
          </a:prstGeom>
        </p:spPr>
      </p:pic>
      <p:pic>
        <p:nvPicPr>
          <p:cNvPr id="45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762753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28" y="1381999"/>
            <a:ext cx="2240756" cy="381000"/>
          </a:xfrm>
          <a:prstGeom prst="rect">
            <a:avLst/>
          </a:prstGeom>
        </p:spPr>
      </p:pic>
      <p:pic>
        <p:nvPicPr>
          <p:cNvPr id="52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1815332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51" y="2315315"/>
            <a:ext cx="2712244" cy="869156"/>
          </a:xfrm>
          <a:prstGeom prst="rect">
            <a:avLst/>
          </a:prstGeom>
        </p:spPr>
      </p:pic>
      <p:pic>
        <p:nvPicPr>
          <p:cNvPr id="54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2940488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65" y="3448451"/>
            <a:ext cx="3252788" cy="8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174608" y="787345"/>
            <a:ext cx="4495800" cy="9905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81350"/>
            <a:ext cx="6775251" cy="1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21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6" y="4371859"/>
            <a:ext cx="2261483" cy="314682"/>
          </a:xfrm>
          <a:prstGeom prst="rect">
            <a:avLst/>
          </a:prstGeom>
        </p:spPr>
      </p:pic>
      <p:pic>
        <p:nvPicPr>
          <p:cNvPr id="22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89" y="4240541"/>
            <a:ext cx="3741419" cy="57731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014198" y="3105150"/>
            <a:ext cx="192787" cy="228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Unsupervised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4790" r="6587" b="1797"/>
          <a:stretch/>
        </p:blipFill>
        <p:spPr>
          <a:xfrm>
            <a:off x="228600" y="2038350"/>
            <a:ext cx="3657600" cy="297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804"/>
            <a:ext cx="5334000" cy="95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3212541" cy="4470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625058" y="2152650"/>
            <a:ext cx="3810000" cy="2743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cost function visualization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6400800" y="361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361950"/>
            <a:ext cx="8458200" cy="15240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1332000" y="563479"/>
            <a:ext cx="62106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j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 y, theta)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 = theta(1) + x * theta(2);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j = sum((h - y).^2 ) / (2 * length(x));</a:t>
            </a:r>
          </a:p>
          <a:p>
            <a:endParaRPr lang="zh-CN" altLang="en-US" sz="1400" dirty="0"/>
          </a:p>
        </p:txBody>
      </p:sp>
      <p:sp>
        <p:nvSpPr>
          <p:cNvPr id="7" name="圆角矩形 6"/>
          <p:cNvSpPr/>
          <p:nvPr/>
        </p:nvSpPr>
        <p:spPr>
          <a:xfrm>
            <a:off x="228600" y="2175078"/>
            <a:ext cx="8458200" cy="2758871"/>
          </a:xfrm>
          <a:prstGeom prst="roundRect">
            <a:avLst>
              <a:gd name="adj" fmla="val 3407"/>
            </a:avLst>
          </a:prstGeom>
          <a:ln w="57150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295400" y="2249765"/>
            <a:ext cx="69534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theta0Seq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-35 : 0.5 : 35;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 = -40  : 0.5 : 40;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(length(theta0Seq), length(theta1Seq));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         = 1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theta0 = theta0Seq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c      =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theta1 = theta1Seq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(r, c)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 y, [theta0, theta1]);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c  = c + 1;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r      = r + 1;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7010400" y="1072076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830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66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Suppose you are selling your house and you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want to know what a good market price would be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33" y="1504950"/>
            <a:ext cx="3338734" cy="333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7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直接连接符 7"/>
          <p:cNvCxnSpPr/>
          <p:nvPr/>
        </p:nvCxnSpPr>
        <p:spPr>
          <a:xfrm>
            <a:off x="304800" y="2647950"/>
            <a:ext cx="86106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2400" y="2687413"/>
            <a:ext cx="8991600" cy="245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800600" y="590550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10000" y="1371421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67400" y="1371421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11"/>
          <p:cNvSpPr/>
          <p:nvPr/>
        </p:nvSpPr>
        <p:spPr>
          <a:xfrm>
            <a:off x="152400" y="2687413"/>
            <a:ext cx="8991600" cy="245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152400" y="2952750"/>
            <a:ext cx="8991600" cy="87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2400" y="3840855"/>
            <a:ext cx="8991600" cy="87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4790" r="6587" b="1797"/>
          <a:stretch/>
        </p:blipFill>
        <p:spPr>
          <a:xfrm>
            <a:off x="3733800" y="973321"/>
            <a:ext cx="2033843" cy="1652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804"/>
            <a:ext cx="5334000" cy="95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3212541" cy="4470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172200" y="2140200"/>
            <a:ext cx="2491458" cy="2743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gradient </a:t>
              </a:r>
              <a:r>
                <a:rPr lang="en-US" altLang="zh-CN" sz="3200" dirty="0"/>
                <a:t>descent</a:t>
              </a:r>
              <a:r>
                <a:rPr lang="en-US" altLang="zh-CN" sz="3200" dirty="0" smtClean="0"/>
                <a:t> 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6400800" y="361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P3</a:t>
            </a:r>
            <a:endParaRPr lang="zh-CN" altLang="en-US" sz="4400" b="1" dirty="0"/>
          </a:p>
        </p:txBody>
      </p:sp>
      <p:pic>
        <p:nvPicPr>
          <p:cNvPr id="10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6" y="2779014"/>
            <a:ext cx="5454396" cy="2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1"/>
          <p:cNvSpPr txBox="1"/>
          <p:nvPr/>
        </p:nvSpPr>
        <p:spPr>
          <a:xfrm>
            <a:off x="573355" y="1478128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4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038350"/>
            <a:ext cx="2964485" cy="1192378"/>
          </a:xfrm>
          <a:prstGeom prst="rect">
            <a:avLst/>
          </a:prstGeom>
        </p:spPr>
      </p:pic>
      <p:cxnSp>
        <p:nvCxnSpPr>
          <p:cNvPr id="5" name="Straight Connector 38"/>
          <p:cNvCxnSpPr/>
          <p:nvPr/>
        </p:nvCxnSpPr>
        <p:spPr>
          <a:xfrm>
            <a:off x="4517590" y="1478128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0"/>
          <p:cNvSpPr txBox="1"/>
          <p:nvPr/>
        </p:nvSpPr>
        <p:spPr>
          <a:xfrm>
            <a:off x="4764355" y="1478128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38350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data visualization!</a:t>
              </a:r>
              <a:endParaRPr lang="zh-CN" sz="3200" kern="1200" dirty="0"/>
            </a:p>
          </p:txBody>
        </p:sp>
      </p:grpSp>
      <p:sp>
        <p:nvSpPr>
          <p:cNvPr id="10" name="三十二角星 9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5330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361950"/>
            <a:ext cx="8458200" cy="43434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1524000" y="971550"/>
            <a:ext cx="62106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clear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close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'../Data/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dataSingleInput.mat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figure(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'name'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'The data visualization'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plot(data(:, 1), data(:, 2),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rx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markersize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10,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linewidth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2);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grid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box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gca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xgrid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'off'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size in m^2'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price in $'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'data.png'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'-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dpng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zh-CN" altLang="en-US" sz="1400" dirty="0"/>
          </a:p>
        </p:txBody>
      </p:sp>
      <p:sp>
        <p:nvSpPr>
          <p:cNvPr id="6" name="三十二角星 5"/>
          <p:cNvSpPr/>
          <p:nvPr/>
        </p:nvSpPr>
        <p:spPr>
          <a:xfrm>
            <a:off x="7011255" y="355932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875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181554" y="1809750"/>
            <a:ext cx="3609000" cy="10639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Hypothesis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4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^{(i)})-y^{(i)}&#10;\]&#10;\end{document}"/>
  <p:tag name="IGUANATEXSIZE" val="2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h_\theta(x^{(i)})-y^{(i)})^2&#10;\]&#10;\end{document}"/>
  <p:tag name="IGUANATEXSIZE" val="2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um_{i=1}^m(h_\theta(x^{(i)})-y^{(i)})^2&#10;\]&#10;\end{document}"/>
  <p:tag name="IGUANATEXSIZE" val="2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2m}\sum_{i=1}^m(h_\theta(x^{(i)})-y^{(i)})^2&#10;\]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4113</TotalTime>
  <Words>1108</Words>
  <Application>Microsoft Office PowerPoint</Application>
  <PresentationFormat>全屏显示(16:9)</PresentationFormat>
  <Paragraphs>245</Paragraphs>
  <Slides>61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宋体</vt:lpstr>
      <vt:lpstr>Arial</vt:lpstr>
      <vt:lpstr>Calibri</vt:lpstr>
      <vt:lpstr>Courier New</vt:lpstr>
      <vt:lpstr>Symbol</vt:lpstr>
      <vt:lpstr>1_Lecture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Model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 intuition 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 intuition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</vt:lpstr>
      <vt:lpstr>PowerPoint 演示文稿</vt:lpstr>
      <vt:lpstr>PowerPoint 演示文稿</vt:lpstr>
      <vt:lpstr>PowerPoint 演示文稿</vt:lpstr>
      <vt:lpstr>PowerPoint 演示文稿</vt:lpstr>
      <vt:lpstr>Gradient descent intuition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 linear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187</cp:revision>
  <dcterms:created xsi:type="dcterms:W3CDTF">2010-07-08T21:59:02Z</dcterms:created>
  <dcterms:modified xsi:type="dcterms:W3CDTF">2014-12-05T15:46:46Z</dcterms:modified>
</cp:coreProperties>
</file>